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599"/>
  </p:normalViewPr>
  <p:slideViewPr>
    <p:cSldViewPr snapToGrid="0" snapToObjects="1">
      <p:cViewPr varScale="1">
        <p:scale>
          <a:sx n="90" d="100"/>
          <a:sy n="90" d="100"/>
        </p:scale>
        <p:origin x="232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1D57-E718-AC4D-8A51-2E531FAB84DF}" type="datetimeFigureOut">
              <a:rPr kumimoji="1" lang="zh-CN" altLang="en-US" smtClean="0"/>
              <a:t>2019/11/26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8F5FD-ABE4-9C42-82F9-4AD72F4E996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36156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1D57-E718-AC4D-8A51-2E531FAB84DF}" type="datetimeFigureOut">
              <a:rPr kumimoji="1" lang="zh-CN" altLang="en-US" smtClean="0"/>
              <a:t>2019/11/26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8F5FD-ABE4-9C42-82F9-4AD72F4E996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63175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1D57-E718-AC4D-8A51-2E531FAB84DF}" type="datetimeFigureOut">
              <a:rPr kumimoji="1" lang="zh-CN" altLang="en-US" smtClean="0"/>
              <a:t>2019/11/26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8F5FD-ABE4-9C42-82F9-4AD72F4E996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46151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1D57-E718-AC4D-8A51-2E531FAB84DF}" type="datetimeFigureOut">
              <a:rPr kumimoji="1" lang="zh-CN" altLang="en-US" smtClean="0"/>
              <a:t>2019/11/26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8F5FD-ABE4-9C42-82F9-4AD72F4E996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07660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1D57-E718-AC4D-8A51-2E531FAB84DF}" type="datetimeFigureOut">
              <a:rPr kumimoji="1" lang="zh-CN" altLang="en-US" smtClean="0"/>
              <a:t>2019/11/26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8F5FD-ABE4-9C42-82F9-4AD72F4E996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09820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1D57-E718-AC4D-8A51-2E531FAB84DF}" type="datetimeFigureOut">
              <a:rPr kumimoji="1" lang="zh-CN" altLang="en-US" smtClean="0"/>
              <a:t>2019/11/26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8F5FD-ABE4-9C42-82F9-4AD72F4E996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88190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1D57-E718-AC4D-8A51-2E531FAB84DF}" type="datetimeFigureOut">
              <a:rPr kumimoji="1" lang="zh-CN" altLang="en-US" smtClean="0"/>
              <a:t>2019/11/26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8F5FD-ABE4-9C42-82F9-4AD72F4E996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9264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1D57-E718-AC4D-8A51-2E531FAB84DF}" type="datetimeFigureOut">
              <a:rPr kumimoji="1" lang="zh-CN" altLang="en-US" smtClean="0"/>
              <a:t>2019/11/26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8F5FD-ABE4-9C42-82F9-4AD72F4E996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2550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1D57-E718-AC4D-8A51-2E531FAB84DF}" type="datetimeFigureOut">
              <a:rPr kumimoji="1" lang="zh-CN" altLang="en-US" smtClean="0"/>
              <a:t>2019/11/26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8F5FD-ABE4-9C42-82F9-4AD72F4E996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79561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1D57-E718-AC4D-8A51-2E531FAB84DF}" type="datetimeFigureOut">
              <a:rPr kumimoji="1" lang="zh-CN" altLang="en-US" smtClean="0"/>
              <a:t>2019/11/26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8F5FD-ABE4-9C42-82F9-4AD72F4E996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96901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41D57-E718-AC4D-8A51-2E531FAB84DF}" type="datetimeFigureOut">
              <a:rPr kumimoji="1" lang="zh-CN" altLang="en-US" smtClean="0"/>
              <a:t>2019/11/26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8F5FD-ABE4-9C42-82F9-4AD72F4E996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38767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41D57-E718-AC4D-8A51-2E531FAB84DF}" type="datetimeFigureOut">
              <a:rPr kumimoji="1" lang="zh-CN" altLang="en-US" smtClean="0"/>
              <a:t>2019/11/26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8F5FD-ABE4-9C42-82F9-4AD72F4E996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97128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95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6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940255"/>
            <a:ext cx="9144000" cy="2387600"/>
          </a:xfrm>
        </p:spPr>
        <p:txBody>
          <a:bodyPr/>
          <a:lstStyle/>
          <a:p>
            <a:r>
              <a:rPr kumimoji="1" lang="zh-CN" altLang="en-US" dirty="0" smtClean="0">
                <a:solidFill>
                  <a:schemeClr val="bg1"/>
                </a:solidFill>
              </a:rPr>
              <a:t>报告题目标题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zh-CN" altLang="en-US" dirty="0" smtClean="0">
                <a:solidFill>
                  <a:schemeClr val="bg1"/>
                </a:solidFill>
              </a:rPr>
              <a:t>报告人：</a:t>
            </a:r>
            <a:r>
              <a:rPr kumimoji="1" lang="en-US" altLang="zh-CN" dirty="0" smtClean="0">
                <a:solidFill>
                  <a:schemeClr val="bg1"/>
                </a:solidFill>
              </a:rPr>
              <a:t>XXX</a:t>
            </a:r>
            <a:r>
              <a:rPr kumimoji="1" lang="zh-CN" altLang="en-US" dirty="0" smtClean="0">
                <a:solidFill>
                  <a:schemeClr val="bg1"/>
                </a:solidFill>
              </a:rPr>
              <a:t> </a:t>
            </a:r>
            <a:endParaRPr kumimoji="1" lang="en-US" altLang="zh-CN" dirty="0" smtClean="0">
              <a:solidFill>
                <a:schemeClr val="bg1"/>
              </a:solidFill>
            </a:endParaRPr>
          </a:p>
          <a:p>
            <a:r>
              <a:rPr kumimoji="1" lang="zh-CN" altLang="en-US" dirty="0" smtClean="0">
                <a:solidFill>
                  <a:schemeClr val="bg1"/>
                </a:solidFill>
              </a:rPr>
              <a:t>其他信息：</a:t>
            </a:r>
            <a:r>
              <a:rPr kumimoji="1" lang="en-US" altLang="zh-CN" dirty="0" smtClean="0">
                <a:solidFill>
                  <a:schemeClr val="bg1"/>
                </a:solidFill>
              </a:rPr>
              <a:t>xxx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1"/>
            <a:ext cx="12192000" cy="5143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38000"/>
                </a:schemeClr>
              </a:gs>
              <a:gs pos="0">
                <a:srgbClr val="78B19F"/>
              </a:gs>
              <a:gs pos="100000">
                <a:srgbClr val="78B19F">
                  <a:alpha val="0"/>
                </a:srgbClr>
              </a:gs>
              <a:gs pos="0">
                <a:srgbClr val="78B19F"/>
              </a:gs>
            </a:gsLst>
            <a:lin ang="10800000" scaled="1"/>
            <a:tileRect/>
          </a:gra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4" y="42864"/>
            <a:ext cx="1928811" cy="445968"/>
          </a:xfrm>
          <a:prstGeom prst="rect">
            <a:avLst/>
          </a:prstGeom>
        </p:spPr>
      </p:pic>
      <p:sp>
        <p:nvSpPr>
          <p:cNvPr id="24" name="任意形状 23"/>
          <p:cNvSpPr/>
          <p:nvPr/>
        </p:nvSpPr>
        <p:spPr>
          <a:xfrm>
            <a:off x="42864" y="5475159"/>
            <a:ext cx="12149136" cy="885825"/>
          </a:xfrm>
          <a:custGeom>
            <a:avLst/>
            <a:gdLst>
              <a:gd name="connsiteX0" fmla="*/ 7518837 w 9982302"/>
              <a:gd name="connsiteY0" fmla="*/ 22646 h 2602254"/>
              <a:gd name="connsiteX1" fmla="*/ 7752676 w 9982302"/>
              <a:gd name="connsiteY1" fmla="*/ 24532 h 2602254"/>
              <a:gd name="connsiteX2" fmla="*/ 8041917 w 9982302"/>
              <a:gd name="connsiteY2" fmla="*/ 26418 h 2602254"/>
              <a:gd name="connsiteX3" fmla="*/ 8452455 w 9982302"/>
              <a:gd name="connsiteY3" fmla="*/ 24532 h 2602254"/>
              <a:gd name="connsiteX4" fmla="*/ 8624238 w 9982302"/>
              <a:gd name="connsiteY4" fmla="*/ 22646 h 2602254"/>
              <a:gd name="connsiteX5" fmla="*/ 8582566 w 9982302"/>
              <a:gd name="connsiteY5" fmla="*/ 284945 h 2602254"/>
              <a:gd name="connsiteX6" fmla="*/ 8417469 w 9982302"/>
              <a:gd name="connsiteY6" fmla="*/ 282115 h 2602254"/>
              <a:gd name="connsiteX7" fmla="*/ 8038680 w 9982302"/>
              <a:gd name="connsiteY7" fmla="*/ 279284 h 2602254"/>
              <a:gd name="connsiteX8" fmla="*/ 7844622 w 9982302"/>
              <a:gd name="connsiteY8" fmla="*/ 280229 h 2602254"/>
              <a:gd name="connsiteX9" fmla="*/ 7694097 w 9982302"/>
              <a:gd name="connsiteY9" fmla="*/ 281173 h 2602254"/>
              <a:gd name="connsiteX10" fmla="*/ 7623854 w 9982302"/>
              <a:gd name="connsiteY10" fmla="*/ 706702 h 2602254"/>
              <a:gd name="connsiteX11" fmla="*/ 7557511 w 9982302"/>
              <a:gd name="connsiteY11" fmla="*/ 1107702 h 2602254"/>
              <a:gd name="connsiteX12" fmla="*/ 7697844 w 9982302"/>
              <a:gd name="connsiteY12" fmla="*/ 1108647 h 2602254"/>
              <a:gd name="connsiteX13" fmla="*/ 7842134 w 9982302"/>
              <a:gd name="connsiteY13" fmla="*/ 1109591 h 2602254"/>
              <a:gd name="connsiteX14" fmla="*/ 8257440 w 9982302"/>
              <a:gd name="connsiteY14" fmla="*/ 1106761 h 2602254"/>
              <a:gd name="connsiteX15" fmla="*/ 8452455 w 9982302"/>
              <a:gd name="connsiteY15" fmla="*/ 1103930 h 2602254"/>
              <a:gd name="connsiteX16" fmla="*/ 8411084 w 9982302"/>
              <a:gd name="connsiteY16" fmla="*/ 1364344 h 2602254"/>
              <a:gd name="connsiteX17" fmla="*/ 8193882 w 9982302"/>
              <a:gd name="connsiteY17" fmla="*/ 1361513 h 2602254"/>
              <a:gd name="connsiteX18" fmla="*/ 7815752 w 9982302"/>
              <a:gd name="connsiteY18" fmla="*/ 1358682 h 2602254"/>
              <a:gd name="connsiteX19" fmla="*/ 7664566 w 9982302"/>
              <a:gd name="connsiteY19" fmla="*/ 1359627 h 2602254"/>
              <a:gd name="connsiteX20" fmla="*/ 7517338 w 9982302"/>
              <a:gd name="connsiteY20" fmla="*/ 1360568 h 2602254"/>
              <a:gd name="connsiteX21" fmla="*/ 7428718 w 9982302"/>
              <a:gd name="connsiteY21" fmla="*/ 1926687 h 2602254"/>
              <a:gd name="connsiteX22" fmla="*/ 7375596 w 9982302"/>
              <a:gd name="connsiteY22" fmla="*/ 2277679 h 2602254"/>
              <a:gd name="connsiteX23" fmla="*/ 7563776 w 9982302"/>
              <a:gd name="connsiteY23" fmla="*/ 2280510 h 2602254"/>
              <a:gd name="connsiteX24" fmla="*/ 7802381 w 9982302"/>
              <a:gd name="connsiteY24" fmla="*/ 2281455 h 2602254"/>
              <a:gd name="connsiteX25" fmla="*/ 8133116 w 9982302"/>
              <a:gd name="connsiteY25" fmla="*/ 2279565 h 2602254"/>
              <a:gd name="connsiteX26" fmla="*/ 8283131 w 9982302"/>
              <a:gd name="connsiteY26" fmla="*/ 2277679 h 2602254"/>
              <a:gd name="connsiteX27" fmla="*/ 8241460 w 9982302"/>
              <a:gd name="connsiteY27" fmla="*/ 2539982 h 2602254"/>
              <a:gd name="connsiteX28" fmla="*/ 8066321 w 9982302"/>
              <a:gd name="connsiteY28" fmla="*/ 2538093 h 2602254"/>
              <a:gd name="connsiteX29" fmla="*/ 7661658 w 9982302"/>
              <a:gd name="connsiteY29" fmla="*/ 2536207 h 2602254"/>
              <a:gd name="connsiteX30" fmla="*/ 7354668 w 9982302"/>
              <a:gd name="connsiteY30" fmla="*/ 2538093 h 2602254"/>
              <a:gd name="connsiteX31" fmla="*/ 7118911 w 9982302"/>
              <a:gd name="connsiteY31" fmla="*/ 2539982 h 2602254"/>
              <a:gd name="connsiteX32" fmla="*/ 7198777 w 9982302"/>
              <a:gd name="connsiteY32" fmla="*/ 2066329 h 2602254"/>
              <a:gd name="connsiteX33" fmla="*/ 7320372 w 9982302"/>
              <a:gd name="connsiteY33" fmla="*/ 1313391 h 2602254"/>
              <a:gd name="connsiteX34" fmla="*/ 7408692 w 9982302"/>
              <a:gd name="connsiteY34" fmla="*/ 749162 h 2602254"/>
              <a:gd name="connsiteX35" fmla="*/ 7518837 w 9982302"/>
              <a:gd name="connsiteY35" fmla="*/ 22646 h 2602254"/>
              <a:gd name="connsiteX36" fmla="*/ 5826678 w 9982302"/>
              <a:gd name="connsiteY36" fmla="*/ 22646 h 2602254"/>
              <a:gd name="connsiteX37" fmla="*/ 6156813 w 9982302"/>
              <a:gd name="connsiteY37" fmla="*/ 24532 h 2602254"/>
              <a:gd name="connsiteX38" fmla="*/ 6571367 w 9982302"/>
              <a:gd name="connsiteY38" fmla="*/ 26418 h 2602254"/>
              <a:gd name="connsiteX39" fmla="*/ 7105240 w 9982302"/>
              <a:gd name="connsiteY39" fmla="*/ 24532 h 2602254"/>
              <a:gd name="connsiteX40" fmla="*/ 7337040 w 9982302"/>
              <a:gd name="connsiteY40" fmla="*/ 22646 h 2602254"/>
              <a:gd name="connsiteX41" fmla="*/ 7295370 w 9982302"/>
              <a:gd name="connsiteY41" fmla="*/ 284945 h 2602254"/>
              <a:gd name="connsiteX42" fmla="*/ 7118911 w 9982302"/>
              <a:gd name="connsiteY42" fmla="*/ 283059 h 2602254"/>
              <a:gd name="connsiteX43" fmla="*/ 6648295 w 9982302"/>
              <a:gd name="connsiteY43" fmla="*/ 281173 h 2602254"/>
              <a:gd name="connsiteX44" fmla="*/ 6551100 w 9982302"/>
              <a:gd name="connsiteY44" fmla="*/ 868048 h 2602254"/>
              <a:gd name="connsiteX45" fmla="*/ 6463141 w 9982302"/>
              <a:gd name="connsiteY45" fmla="*/ 1413407 h 2602254"/>
              <a:gd name="connsiteX46" fmla="*/ 6357945 w 9982302"/>
              <a:gd name="connsiteY46" fmla="*/ 2088030 h 2602254"/>
              <a:gd name="connsiteX47" fmla="*/ 6288842 w 9982302"/>
              <a:gd name="connsiteY47" fmla="*/ 2543754 h 2602254"/>
              <a:gd name="connsiteX48" fmla="*/ 6071190 w 9982302"/>
              <a:gd name="connsiteY48" fmla="*/ 2543754 h 2602254"/>
              <a:gd name="connsiteX49" fmla="*/ 6149257 w 9982302"/>
              <a:gd name="connsiteY49" fmla="*/ 2081427 h 2602254"/>
              <a:gd name="connsiteX50" fmla="*/ 6259761 w 9982302"/>
              <a:gd name="connsiteY50" fmla="*/ 1398312 h 2602254"/>
              <a:gd name="connsiteX51" fmla="*/ 6342654 w 9982302"/>
              <a:gd name="connsiteY51" fmla="*/ 876540 h 2602254"/>
              <a:gd name="connsiteX52" fmla="*/ 6433282 w 9982302"/>
              <a:gd name="connsiteY52" fmla="*/ 281173 h 2602254"/>
              <a:gd name="connsiteX53" fmla="*/ 5977385 w 9982302"/>
              <a:gd name="connsiteY53" fmla="*/ 282115 h 2602254"/>
              <a:gd name="connsiteX54" fmla="*/ 5785007 w 9982302"/>
              <a:gd name="connsiteY54" fmla="*/ 284945 h 2602254"/>
              <a:gd name="connsiteX55" fmla="*/ 2306917 w 9982302"/>
              <a:gd name="connsiteY55" fmla="*/ 16984 h 2602254"/>
              <a:gd name="connsiteX56" fmla="*/ 2524567 w 9982302"/>
              <a:gd name="connsiteY56" fmla="*/ 16984 h 2602254"/>
              <a:gd name="connsiteX57" fmla="*/ 2470155 w 9982302"/>
              <a:gd name="connsiteY57" fmla="*/ 338728 h 2602254"/>
              <a:gd name="connsiteX58" fmla="*/ 2353505 w 9982302"/>
              <a:gd name="connsiteY58" fmla="*/ 1060528 h 2602254"/>
              <a:gd name="connsiteX59" fmla="*/ 2309495 w 9982302"/>
              <a:gd name="connsiteY59" fmla="*/ 1341698 h 2602254"/>
              <a:gd name="connsiteX60" fmla="*/ 2262786 w 9982302"/>
              <a:gd name="connsiteY60" fmla="*/ 1639855 h 2602254"/>
              <a:gd name="connsiteX61" fmla="*/ 2318099 w 9982302"/>
              <a:gd name="connsiteY61" fmla="*/ 2163513 h 2602254"/>
              <a:gd name="connsiteX62" fmla="*/ 2664390 w 9982302"/>
              <a:gd name="connsiteY62" fmla="*/ 2341840 h 2602254"/>
              <a:gd name="connsiteX63" fmla="*/ 3075230 w 9982302"/>
              <a:gd name="connsiteY63" fmla="*/ 2172006 h 2602254"/>
              <a:gd name="connsiteX64" fmla="*/ 3287723 w 9982302"/>
              <a:gd name="connsiteY64" fmla="*/ 1639855 h 2602254"/>
              <a:gd name="connsiteX65" fmla="*/ 3335749 w 9982302"/>
              <a:gd name="connsiteY65" fmla="*/ 1341698 h 2602254"/>
              <a:gd name="connsiteX66" fmla="*/ 3381079 w 9982302"/>
              <a:gd name="connsiteY66" fmla="*/ 1060528 h 2602254"/>
              <a:gd name="connsiteX67" fmla="*/ 3494761 w 9982302"/>
              <a:gd name="connsiteY67" fmla="*/ 328347 h 2602254"/>
              <a:gd name="connsiteX68" fmla="*/ 3541587 w 9982302"/>
              <a:gd name="connsiteY68" fmla="*/ 16984 h 2602254"/>
              <a:gd name="connsiteX69" fmla="*/ 3759239 w 9982302"/>
              <a:gd name="connsiteY69" fmla="*/ 16984 h 2602254"/>
              <a:gd name="connsiteX70" fmla="*/ 3661416 w 9982302"/>
              <a:gd name="connsiteY70" fmla="*/ 616123 h 2602254"/>
              <a:gd name="connsiteX71" fmla="*/ 3593272 w 9982302"/>
              <a:gd name="connsiteY71" fmla="*/ 1028446 h 2602254"/>
              <a:gd name="connsiteX72" fmla="*/ 3535623 w 9982302"/>
              <a:gd name="connsiteY72" fmla="*/ 1395481 h 2602254"/>
              <a:gd name="connsiteX73" fmla="*/ 3494461 w 9982302"/>
              <a:gd name="connsiteY73" fmla="*/ 1658726 h 2602254"/>
              <a:gd name="connsiteX74" fmla="*/ 3387643 w 9982302"/>
              <a:gd name="connsiteY74" fmla="*/ 2044628 h 2602254"/>
              <a:gd name="connsiteX75" fmla="*/ 3203480 w 9982302"/>
              <a:gd name="connsiteY75" fmla="*/ 2336179 h 2602254"/>
              <a:gd name="connsiteX76" fmla="*/ 2945567 w 9982302"/>
              <a:gd name="connsiteY76" fmla="*/ 2531490 h 2602254"/>
              <a:gd name="connsiteX77" fmla="*/ 2623019 w 9982302"/>
              <a:gd name="connsiteY77" fmla="*/ 2602254 h 2602254"/>
              <a:gd name="connsiteX78" fmla="*/ 2322806 w 9982302"/>
              <a:gd name="connsiteY78" fmla="*/ 2532432 h 2602254"/>
              <a:gd name="connsiteX79" fmla="*/ 2125781 w 9982302"/>
              <a:gd name="connsiteY79" fmla="*/ 2336179 h 2602254"/>
              <a:gd name="connsiteX80" fmla="*/ 2034255 w 9982302"/>
              <a:gd name="connsiteY80" fmla="*/ 2044628 h 2602254"/>
              <a:gd name="connsiteX81" fmla="*/ 2050053 w 9982302"/>
              <a:gd name="connsiteY81" fmla="*/ 1658726 h 2602254"/>
              <a:gd name="connsiteX82" fmla="*/ 2092534 w 9982302"/>
              <a:gd name="connsiteY82" fmla="*/ 1395481 h 2602254"/>
              <a:gd name="connsiteX83" fmla="*/ 2151503 w 9982302"/>
              <a:gd name="connsiteY83" fmla="*/ 1028446 h 2602254"/>
              <a:gd name="connsiteX84" fmla="*/ 2214369 w 9982302"/>
              <a:gd name="connsiteY84" fmla="*/ 616123 h 2602254"/>
              <a:gd name="connsiteX85" fmla="*/ 2306917 w 9982302"/>
              <a:gd name="connsiteY85" fmla="*/ 16984 h 2602254"/>
              <a:gd name="connsiteX86" fmla="*/ 401425 w 9982302"/>
              <a:gd name="connsiteY86" fmla="*/ 16984 h 2602254"/>
              <a:gd name="connsiteX87" fmla="*/ 619075 w 9982302"/>
              <a:gd name="connsiteY87" fmla="*/ 16984 h 2602254"/>
              <a:gd name="connsiteX88" fmla="*/ 526950 w 9982302"/>
              <a:gd name="connsiteY88" fmla="*/ 580272 h 2602254"/>
              <a:gd name="connsiteX89" fmla="*/ 440818 w 9982302"/>
              <a:gd name="connsiteY89" fmla="*/ 1105816 h 2602254"/>
              <a:gd name="connsiteX90" fmla="*/ 612810 w 9982302"/>
              <a:gd name="connsiteY90" fmla="*/ 1106761 h 2602254"/>
              <a:gd name="connsiteX91" fmla="*/ 953647 w 9982302"/>
              <a:gd name="connsiteY91" fmla="*/ 1107702 h 2602254"/>
              <a:gd name="connsiteX92" fmla="*/ 1296760 w 9982302"/>
              <a:gd name="connsiteY92" fmla="*/ 1106761 h 2602254"/>
              <a:gd name="connsiteX93" fmla="*/ 1510604 w 9982302"/>
              <a:gd name="connsiteY93" fmla="*/ 1105816 h 2602254"/>
              <a:gd name="connsiteX94" fmla="*/ 1591308 w 9982302"/>
              <a:gd name="connsiteY94" fmla="*/ 581213 h 2602254"/>
              <a:gd name="connsiteX95" fmla="*/ 1678308 w 9982302"/>
              <a:gd name="connsiteY95" fmla="*/ 16984 h 2602254"/>
              <a:gd name="connsiteX96" fmla="*/ 1895958 w 9982302"/>
              <a:gd name="connsiteY96" fmla="*/ 16984 h 2602254"/>
              <a:gd name="connsiteX97" fmla="*/ 1786713 w 9982302"/>
              <a:gd name="connsiteY97" fmla="*/ 675568 h 2602254"/>
              <a:gd name="connsiteX98" fmla="*/ 1687901 w 9982302"/>
              <a:gd name="connsiteY98" fmla="*/ 1285088 h 2602254"/>
              <a:gd name="connsiteX99" fmla="*/ 1555482 w 9982302"/>
              <a:gd name="connsiteY99" fmla="*/ 2135207 h 2602254"/>
              <a:gd name="connsiteX100" fmla="*/ 1494534 w 9982302"/>
              <a:gd name="connsiteY100" fmla="*/ 2543754 h 2602254"/>
              <a:gd name="connsiteX101" fmla="*/ 1276884 w 9982302"/>
              <a:gd name="connsiteY101" fmla="*/ 2543754 h 2602254"/>
              <a:gd name="connsiteX102" fmla="*/ 1346587 w 9982302"/>
              <a:gd name="connsiteY102" fmla="*/ 2125773 h 2602254"/>
              <a:gd name="connsiteX103" fmla="*/ 1469231 w 9982302"/>
              <a:gd name="connsiteY103" fmla="*/ 1366230 h 2602254"/>
              <a:gd name="connsiteX104" fmla="*/ 1234584 w 9982302"/>
              <a:gd name="connsiteY104" fmla="*/ 1365288 h 2602254"/>
              <a:gd name="connsiteX105" fmla="*/ 911554 w 9982302"/>
              <a:gd name="connsiteY105" fmla="*/ 1364344 h 2602254"/>
              <a:gd name="connsiteX106" fmla="*/ 598119 w 9982302"/>
              <a:gd name="connsiteY106" fmla="*/ 1365288 h 2602254"/>
              <a:gd name="connsiteX107" fmla="*/ 399447 w 9982302"/>
              <a:gd name="connsiteY107" fmla="*/ 1366230 h 2602254"/>
              <a:gd name="connsiteX108" fmla="*/ 275213 w 9982302"/>
              <a:gd name="connsiteY108" fmla="*/ 2160683 h 2602254"/>
              <a:gd name="connsiteX109" fmla="*/ 217652 w 9982302"/>
              <a:gd name="connsiteY109" fmla="*/ 2543754 h 2602254"/>
              <a:gd name="connsiteX110" fmla="*/ 0 w 9982302"/>
              <a:gd name="connsiteY110" fmla="*/ 2543754 h 2602254"/>
              <a:gd name="connsiteX111" fmla="*/ 67814 w 9982302"/>
              <a:gd name="connsiteY111" fmla="*/ 2141813 h 2602254"/>
              <a:gd name="connsiteX112" fmla="*/ 225446 w 9982302"/>
              <a:gd name="connsiteY112" fmla="*/ 1166202 h 2602254"/>
              <a:gd name="connsiteX113" fmla="*/ 303813 w 9982302"/>
              <a:gd name="connsiteY113" fmla="*/ 660469 h 2602254"/>
              <a:gd name="connsiteX114" fmla="*/ 401425 w 9982302"/>
              <a:gd name="connsiteY114" fmla="*/ 16984 h 2602254"/>
              <a:gd name="connsiteX115" fmla="*/ 9349199 w 9982302"/>
              <a:gd name="connsiteY115" fmla="*/ 9437 h 2602254"/>
              <a:gd name="connsiteX116" fmla="*/ 9569128 w 9982302"/>
              <a:gd name="connsiteY116" fmla="*/ 28307 h 2602254"/>
              <a:gd name="connsiteX117" fmla="*/ 9767291 w 9982302"/>
              <a:gd name="connsiteY117" fmla="*/ 109449 h 2602254"/>
              <a:gd name="connsiteX118" fmla="*/ 9937366 w 9982302"/>
              <a:gd name="connsiteY118" fmla="*/ 342501 h 2602254"/>
              <a:gd name="connsiteX119" fmla="*/ 9956462 w 9982302"/>
              <a:gd name="connsiteY119" fmla="*/ 703874 h 2602254"/>
              <a:gd name="connsiteX120" fmla="*/ 9770139 w 9982302"/>
              <a:gd name="connsiteY120" fmla="*/ 1150162 h 2602254"/>
              <a:gd name="connsiteX121" fmla="*/ 9509708 w 9982302"/>
              <a:gd name="connsiteY121" fmla="*/ 1415293 h 2602254"/>
              <a:gd name="connsiteX122" fmla="*/ 9508209 w 9982302"/>
              <a:gd name="connsiteY122" fmla="*/ 1424730 h 2602254"/>
              <a:gd name="connsiteX123" fmla="*/ 9805664 w 9982302"/>
              <a:gd name="connsiteY123" fmla="*/ 2047459 h 2602254"/>
              <a:gd name="connsiteX124" fmla="*/ 9982302 w 9982302"/>
              <a:gd name="connsiteY124" fmla="*/ 2392790 h 2602254"/>
              <a:gd name="connsiteX125" fmla="*/ 9786538 w 9982302"/>
              <a:gd name="connsiteY125" fmla="*/ 2587156 h 2602254"/>
              <a:gd name="connsiteX126" fmla="*/ 9632774 w 9982302"/>
              <a:gd name="connsiteY126" fmla="*/ 2259754 h 2602254"/>
              <a:gd name="connsiteX127" fmla="*/ 9228742 w 9982302"/>
              <a:gd name="connsiteY127" fmla="*/ 1373777 h 2602254"/>
              <a:gd name="connsiteX128" fmla="*/ 9232759 w 9982302"/>
              <a:gd name="connsiteY128" fmla="*/ 1356796 h 2602254"/>
              <a:gd name="connsiteX129" fmla="*/ 9379028 w 9982302"/>
              <a:gd name="connsiteY129" fmla="*/ 1274710 h 2602254"/>
              <a:gd name="connsiteX130" fmla="*/ 9540588 w 9982302"/>
              <a:gd name="connsiteY130" fmla="*/ 1137895 h 2602254"/>
              <a:gd name="connsiteX131" fmla="*/ 9650850 w 9982302"/>
              <a:gd name="connsiteY131" fmla="*/ 979383 h 2602254"/>
              <a:gd name="connsiteX132" fmla="*/ 9727300 w 9982302"/>
              <a:gd name="connsiteY132" fmla="*/ 726517 h 2602254"/>
              <a:gd name="connsiteX133" fmla="*/ 9713598 w 9982302"/>
              <a:gd name="connsiteY133" fmla="*/ 476481 h 2602254"/>
              <a:gd name="connsiteX134" fmla="*/ 9590951 w 9982302"/>
              <a:gd name="connsiteY134" fmla="*/ 322686 h 2602254"/>
              <a:gd name="connsiteX135" fmla="*/ 9437968 w 9982302"/>
              <a:gd name="connsiteY135" fmla="*/ 272681 h 2602254"/>
              <a:gd name="connsiteX136" fmla="*/ 9283664 w 9982302"/>
              <a:gd name="connsiteY136" fmla="*/ 264189 h 2602254"/>
              <a:gd name="connsiteX137" fmla="*/ 9210964 w 9982302"/>
              <a:gd name="connsiteY137" fmla="*/ 265131 h 2602254"/>
              <a:gd name="connsiteX138" fmla="*/ 9173879 w 9982302"/>
              <a:gd name="connsiteY138" fmla="*/ 266075 h 2602254"/>
              <a:gd name="connsiteX139" fmla="*/ 9070151 w 9982302"/>
              <a:gd name="connsiteY139" fmla="*/ 898241 h 2602254"/>
              <a:gd name="connsiteX140" fmla="*/ 9008034 w 9982302"/>
              <a:gd name="connsiteY140" fmla="*/ 1285088 h 2602254"/>
              <a:gd name="connsiteX141" fmla="*/ 8898487 w 9982302"/>
              <a:gd name="connsiteY141" fmla="*/ 1987073 h 2602254"/>
              <a:gd name="connsiteX142" fmla="*/ 8813346 w 9982302"/>
              <a:gd name="connsiteY142" fmla="*/ 2543754 h 2602254"/>
              <a:gd name="connsiteX143" fmla="*/ 8595696 w 9982302"/>
              <a:gd name="connsiteY143" fmla="*/ 2543754 h 2602254"/>
              <a:gd name="connsiteX144" fmla="*/ 8669357 w 9982302"/>
              <a:gd name="connsiteY144" fmla="*/ 2105014 h 2602254"/>
              <a:gd name="connsiteX145" fmla="*/ 8800754 w 9982302"/>
              <a:gd name="connsiteY145" fmla="*/ 1294521 h 2602254"/>
              <a:gd name="connsiteX146" fmla="*/ 8856218 w 9982302"/>
              <a:gd name="connsiteY146" fmla="*/ 945418 h 2602254"/>
              <a:gd name="connsiteX147" fmla="*/ 8997121 w 9982302"/>
              <a:gd name="connsiteY147" fmla="*/ 16984 h 2602254"/>
              <a:gd name="connsiteX148" fmla="*/ 9129630 w 9982302"/>
              <a:gd name="connsiteY148" fmla="*/ 13209 h 2602254"/>
              <a:gd name="connsiteX149" fmla="*/ 9349199 w 9982302"/>
              <a:gd name="connsiteY149" fmla="*/ 9437 h 2602254"/>
              <a:gd name="connsiteX150" fmla="*/ 4384430 w 9982302"/>
              <a:gd name="connsiteY150" fmla="*/ 0 h 2602254"/>
              <a:gd name="connsiteX151" fmla="*/ 4672111 w 9982302"/>
              <a:gd name="connsiteY151" fmla="*/ 734067 h 2602254"/>
              <a:gd name="connsiteX152" fmla="*/ 5185180 w 9982302"/>
              <a:gd name="connsiteY152" fmla="*/ 2017266 h 2602254"/>
              <a:gd name="connsiteX153" fmla="*/ 5188117 w 9982302"/>
              <a:gd name="connsiteY153" fmla="*/ 2015380 h 2602254"/>
              <a:gd name="connsiteX154" fmla="*/ 5338284 w 9982302"/>
              <a:gd name="connsiteY154" fmla="*/ 1036938 h 2602254"/>
              <a:gd name="connsiteX155" fmla="*/ 5495046 w 9982302"/>
              <a:gd name="connsiteY155" fmla="*/ 16984 h 2602254"/>
              <a:gd name="connsiteX156" fmla="*/ 5700825 w 9982302"/>
              <a:gd name="connsiteY156" fmla="*/ 16984 h 2602254"/>
              <a:gd name="connsiteX157" fmla="*/ 5588583 w 9982302"/>
              <a:gd name="connsiteY157" fmla="*/ 694438 h 2602254"/>
              <a:gd name="connsiteX158" fmla="*/ 5499364 w 9982302"/>
              <a:gd name="connsiteY158" fmla="*/ 1243572 h 2602254"/>
              <a:gd name="connsiteX159" fmla="*/ 5366646 w 9982302"/>
              <a:gd name="connsiteY159" fmla="*/ 2095580 h 2602254"/>
              <a:gd name="connsiteX160" fmla="*/ 5315769 w 9982302"/>
              <a:gd name="connsiteY160" fmla="*/ 2432419 h 2602254"/>
              <a:gd name="connsiteX161" fmla="*/ 5120843 w 9982302"/>
              <a:gd name="connsiteY161" fmla="*/ 2555077 h 2602254"/>
              <a:gd name="connsiteX162" fmla="*/ 4597014 w 9982302"/>
              <a:gd name="connsiteY162" fmla="*/ 1165257 h 2602254"/>
              <a:gd name="connsiteX163" fmla="*/ 4310440 w 9982302"/>
              <a:gd name="connsiteY163" fmla="*/ 449119 h 2602254"/>
              <a:gd name="connsiteX164" fmla="*/ 4307503 w 9982302"/>
              <a:gd name="connsiteY164" fmla="*/ 451008 h 2602254"/>
              <a:gd name="connsiteX165" fmla="*/ 4114704 w 9982302"/>
              <a:gd name="connsiteY165" fmla="*/ 1693635 h 2602254"/>
              <a:gd name="connsiteX166" fmla="*/ 3985583 w 9982302"/>
              <a:gd name="connsiteY166" fmla="*/ 2543754 h 2602254"/>
              <a:gd name="connsiteX167" fmla="*/ 3779804 w 9982302"/>
              <a:gd name="connsiteY167" fmla="*/ 2543754 h 2602254"/>
              <a:gd name="connsiteX168" fmla="*/ 3837125 w 9982302"/>
              <a:gd name="connsiteY168" fmla="*/ 2207860 h 2602254"/>
              <a:gd name="connsiteX169" fmla="*/ 3967476 w 9982302"/>
              <a:gd name="connsiteY169" fmla="*/ 1403970 h 2602254"/>
              <a:gd name="connsiteX170" fmla="*/ 4052946 w 9982302"/>
              <a:gd name="connsiteY170" fmla="*/ 857670 h 2602254"/>
              <a:gd name="connsiteX171" fmla="*/ 4162342 w 9982302"/>
              <a:gd name="connsiteY171" fmla="*/ 135867 h 2602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</a:cxnLst>
            <a:rect l="l" t="t" r="r" b="b"/>
            <a:pathLst>
              <a:path w="9982302" h="2602254">
                <a:moveTo>
                  <a:pt x="7518837" y="22646"/>
                </a:moveTo>
                <a:cubicBezTo>
                  <a:pt x="7581274" y="22646"/>
                  <a:pt x="7659220" y="23273"/>
                  <a:pt x="7752676" y="24532"/>
                </a:cubicBezTo>
                <a:cubicBezTo>
                  <a:pt x="7846131" y="25790"/>
                  <a:pt x="7942546" y="26418"/>
                  <a:pt x="8041917" y="26418"/>
                </a:cubicBezTo>
                <a:cubicBezTo>
                  <a:pt x="8209881" y="26418"/>
                  <a:pt x="8346728" y="25790"/>
                  <a:pt x="8452455" y="24532"/>
                </a:cubicBezTo>
                <a:cubicBezTo>
                  <a:pt x="8558183" y="23273"/>
                  <a:pt x="8615443" y="22646"/>
                  <a:pt x="8624238" y="22646"/>
                </a:cubicBezTo>
                <a:lnTo>
                  <a:pt x="8582566" y="284945"/>
                </a:lnTo>
                <a:cubicBezTo>
                  <a:pt x="8573772" y="284945"/>
                  <a:pt x="8518739" y="284004"/>
                  <a:pt x="8417469" y="282115"/>
                </a:cubicBezTo>
                <a:cubicBezTo>
                  <a:pt x="8316199" y="280229"/>
                  <a:pt x="8189936" y="279284"/>
                  <a:pt x="8038680" y="279284"/>
                </a:cubicBezTo>
                <a:cubicBezTo>
                  <a:pt x="7972724" y="279284"/>
                  <a:pt x="7908038" y="279598"/>
                  <a:pt x="7844622" y="280229"/>
                </a:cubicBezTo>
                <a:cubicBezTo>
                  <a:pt x="7781206" y="280856"/>
                  <a:pt x="7731030" y="281173"/>
                  <a:pt x="7694097" y="281173"/>
                </a:cubicBezTo>
                <a:cubicBezTo>
                  <a:pt x="7671512" y="423329"/>
                  <a:pt x="7648098" y="565174"/>
                  <a:pt x="7623854" y="706702"/>
                </a:cubicBezTo>
                <a:cubicBezTo>
                  <a:pt x="7599611" y="848233"/>
                  <a:pt x="7577498" y="981900"/>
                  <a:pt x="7557511" y="1107702"/>
                </a:cubicBezTo>
                <a:cubicBezTo>
                  <a:pt x="7597083" y="1107702"/>
                  <a:pt x="7643860" y="1108019"/>
                  <a:pt x="7697844" y="1108647"/>
                </a:cubicBezTo>
                <a:cubicBezTo>
                  <a:pt x="7751826" y="1109274"/>
                  <a:pt x="7799924" y="1109591"/>
                  <a:pt x="7842134" y="1109591"/>
                </a:cubicBezTo>
                <a:cubicBezTo>
                  <a:pt x="7996908" y="1109591"/>
                  <a:pt x="8135344" y="1108647"/>
                  <a:pt x="8257440" y="1106761"/>
                </a:cubicBezTo>
                <a:cubicBezTo>
                  <a:pt x="8379534" y="1104872"/>
                  <a:pt x="8444540" y="1103930"/>
                  <a:pt x="8452455" y="1103930"/>
                </a:cubicBezTo>
                <a:lnTo>
                  <a:pt x="8411084" y="1364344"/>
                </a:lnTo>
                <a:cubicBezTo>
                  <a:pt x="8404049" y="1364344"/>
                  <a:pt x="8331649" y="1363399"/>
                  <a:pt x="8193882" y="1361513"/>
                </a:cubicBezTo>
                <a:cubicBezTo>
                  <a:pt x="8056118" y="1359627"/>
                  <a:pt x="7930074" y="1358682"/>
                  <a:pt x="7815752" y="1358682"/>
                </a:cubicBezTo>
                <a:cubicBezTo>
                  <a:pt x="7773542" y="1358682"/>
                  <a:pt x="7723146" y="1358996"/>
                  <a:pt x="7664566" y="1359627"/>
                </a:cubicBezTo>
                <a:cubicBezTo>
                  <a:pt x="7605986" y="1360255"/>
                  <a:pt x="7556910" y="1360568"/>
                  <a:pt x="7517338" y="1360568"/>
                </a:cubicBezTo>
                <a:cubicBezTo>
                  <a:pt x="7479563" y="1598340"/>
                  <a:pt x="7450024" y="1787045"/>
                  <a:pt x="7428718" y="1926687"/>
                </a:cubicBezTo>
                <a:cubicBezTo>
                  <a:pt x="7407412" y="2066329"/>
                  <a:pt x="7389706" y="2183328"/>
                  <a:pt x="7375596" y="2277679"/>
                </a:cubicBezTo>
                <a:cubicBezTo>
                  <a:pt x="7427280" y="2278938"/>
                  <a:pt x="7490006" y="2279882"/>
                  <a:pt x="7563776" y="2280510"/>
                </a:cubicBezTo>
                <a:cubicBezTo>
                  <a:pt x="7637546" y="2281141"/>
                  <a:pt x="7717080" y="2281455"/>
                  <a:pt x="7802381" y="2281455"/>
                </a:cubicBezTo>
                <a:cubicBezTo>
                  <a:pt x="7933412" y="2281455"/>
                  <a:pt x="8043656" y="2280824"/>
                  <a:pt x="8133116" y="2279565"/>
                </a:cubicBezTo>
                <a:cubicBezTo>
                  <a:pt x="8222574" y="2278310"/>
                  <a:pt x="8272580" y="2277679"/>
                  <a:pt x="8283131" y="2277679"/>
                </a:cubicBezTo>
                <a:lnTo>
                  <a:pt x="8241460" y="2539982"/>
                </a:lnTo>
                <a:cubicBezTo>
                  <a:pt x="8233546" y="2539982"/>
                  <a:pt x="8175166" y="2539351"/>
                  <a:pt x="8066321" y="2538093"/>
                </a:cubicBezTo>
                <a:cubicBezTo>
                  <a:pt x="7957475" y="2536835"/>
                  <a:pt x="7822589" y="2536207"/>
                  <a:pt x="7661658" y="2536207"/>
                </a:cubicBezTo>
                <a:cubicBezTo>
                  <a:pt x="7549975" y="2536207"/>
                  <a:pt x="7447646" y="2536835"/>
                  <a:pt x="7354668" y="2538093"/>
                </a:cubicBezTo>
                <a:cubicBezTo>
                  <a:pt x="7261694" y="2539351"/>
                  <a:pt x="7183107" y="2539982"/>
                  <a:pt x="7118911" y="2539982"/>
                </a:cubicBezTo>
                <a:cubicBezTo>
                  <a:pt x="7132263" y="2467015"/>
                  <a:pt x="7158884" y="2309131"/>
                  <a:pt x="7198777" y="2066329"/>
                </a:cubicBezTo>
                <a:cubicBezTo>
                  <a:pt x="7238669" y="1823527"/>
                  <a:pt x="7279200" y="1572550"/>
                  <a:pt x="7320372" y="1313391"/>
                </a:cubicBezTo>
                <a:cubicBezTo>
                  <a:pt x="7342957" y="1171236"/>
                  <a:pt x="7372396" y="983158"/>
                  <a:pt x="7408692" y="749162"/>
                </a:cubicBezTo>
                <a:cubicBezTo>
                  <a:pt x="7444988" y="515166"/>
                  <a:pt x="7481702" y="272995"/>
                  <a:pt x="7518837" y="22646"/>
                </a:cubicBezTo>
                <a:close/>
                <a:moveTo>
                  <a:pt x="5826678" y="22646"/>
                </a:moveTo>
                <a:cubicBezTo>
                  <a:pt x="5917256" y="22646"/>
                  <a:pt x="6027301" y="23273"/>
                  <a:pt x="6156813" y="24532"/>
                </a:cubicBezTo>
                <a:cubicBezTo>
                  <a:pt x="6286324" y="25790"/>
                  <a:pt x="6424508" y="26418"/>
                  <a:pt x="6571367" y="26418"/>
                </a:cubicBezTo>
                <a:cubicBezTo>
                  <a:pt x="6784180" y="26418"/>
                  <a:pt x="6962139" y="25790"/>
                  <a:pt x="7105240" y="24532"/>
                </a:cubicBezTo>
                <a:cubicBezTo>
                  <a:pt x="7248342" y="23273"/>
                  <a:pt x="7325609" y="22646"/>
                  <a:pt x="7337040" y="22646"/>
                </a:cubicBezTo>
                <a:lnTo>
                  <a:pt x="7295370" y="284945"/>
                </a:lnTo>
                <a:cubicBezTo>
                  <a:pt x="7281299" y="284945"/>
                  <a:pt x="7222480" y="284318"/>
                  <a:pt x="7118911" y="283059"/>
                </a:cubicBezTo>
                <a:cubicBezTo>
                  <a:pt x="7015343" y="281801"/>
                  <a:pt x="6858470" y="281173"/>
                  <a:pt x="6648295" y="281173"/>
                </a:cubicBezTo>
                <a:cubicBezTo>
                  <a:pt x="6605565" y="539070"/>
                  <a:pt x="6573166" y="734695"/>
                  <a:pt x="6551100" y="868048"/>
                </a:cubicBezTo>
                <a:cubicBezTo>
                  <a:pt x="6529037" y="1001398"/>
                  <a:pt x="6499716" y="1183186"/>
                  <a:pt x="6463141" y="1413407"/>
                </a:cubicBezTo>
                <a:cubicBezTo>
                  <a:pt x="6427966" y="1634822"/>
                  <a:pt x="6392900" y="1859695"/>
                  <a:pt x="6357945" y="2088030"/>
                </a:cubicBezTo>
                <a:cubicBezTo>
                  <a:pt x="6322988" y="2316364"/>
                  <a:pt x="6299953" y="2468274"/>
                  <a:pt x="6288842" y="2543754"/>
                </a:cubicBezTo>
                <a:lnTo>
                  <a:pt x="6071190" y="2543754"/>
                </a:lnTo>
                <a:cubicBezTo>
                  <a:pt x="6084942" y="2468274"/>
                  <a:pt x="6110964" y="2314161"/>
                  <a:pt x="6149257" y="2081427"/>
                </a:cubicBezTo>
                <a:cubicBezTo>
                  <a:pt x="6187552" y="1848689"/>
                  <a:pt x="6224386" y="1620982"/>
                  <a:pt x="6259761" y="1398312"/>
                </a:cubicBezTo>
                <a:cubicBezTo>
                  <a:pt x="6294537" y="1179411"/>
                  <a:pt x="6322168" y="1005487"/>
                  <a:pt x="6342654" y="876540"/>
                </a:cubicBezTo>
                <a:cubicBezTo>
                  <a:pt x="6363140" y="747590"/>
                  <a:pt x="6393349" y="549134"/>
                  <a:pt x="6433282" y="281173"/>
                </a:cubicBezTo>
                <a:cubicBezTo>
                  <a:pt x="6246170" y="279915"/>
                  <a:pt x="6094204" y="280229"/>
                  <a:pt x="5977385" y="282115"/>
                </a:cubicBezTo>
                <a:cubicBezTo>
                  <a:pt x="5860566" y="284004"/>
                  <a:pt x="5796439" y="284945"/>
                  <a:pt x="5785007" y="284945"/>
                </a:cubicBezTo>
                <a:close/>
                <a:moveTo>
                  <a:pt x="2306917" y="16984"/>
                </a:moveTo>
                <a:lnTo>
                  <a:pt x="2524567" y="16984"/>
                </a:lnTo>
                <a:cubicBezTo>
                  <a:pt x="2518691" y="48436"/>
                  <a:pt x="2500554" y="155682"/>
                  <a:pt x="2470155" y="338728"/>
                </a:cubicBezTo>
                <a:cubicBezTo>
                  <a:pt x="2439756" y="521772"/>
                  <a:pt x="2400871" y="762371"/>
                  <a:pt x="2353505" y="1060528"/>
                </a:cubicBezTo>
                <a:cubicBezTo>
                  <a:pt x="2339115" y="1151107"/>
                  <a:pt x="2324444" y="1244830"/>
                  <a:pt x="2309495" y="1341698"/>
                </a:cubicBezTo>
                <a:cubicBezTo>
                  <a:pt x="2294545" y="1438569"/>
                  <a:pt x="2278976" y="1537954"/>
                  <a:pt x="2262786" y="1639855"/>
                </a:cubicBezTo>
                <a:cubicBezTo>
                  <a:pt x="2226212" y="1870076"/>
                  <a:pt x="2244649" y="2044628"/>
                  <a:pt x="2318099" y="2163513"/>
                </a:cubicBezTo>
                <a:cubicBezTo>
                  <a:pt x="2391549" y="2282396"/>
                  <a:pt x="2506980" y="2341840"/>
                  <a:pt x="2664390" y="2341840"/>
                </a:cubicBezTo>
                <a:cubicBezTo>
                  <a:pt x="2834995" y="2341840"/>
                  <a:pt x="2971939" y="2285227"/>
                  <a:pt x="3075230" y="2172006"/>
                </a:cubicBezTo>
                <a:cubicBezTo>
                  <a:pt x="3178518" y="2058781"/>
                  <a:pt x="3249349" y="1881399"/>
                  <a:pt x="3287723" y="1639855"/>
                </a:cubicBezTo>
                <a:cubicBezTo>
                  <a:pt x="3303910" y="1537954"/>
                  <a:pt x="3319921" y="1438569"/>
                  <a:pt x="3335749" y="1341698"/>
                </a:cubicBezTo>
                <a:cubicBezTo>
                  <a:pt x="3351578" y="1244830"/>
                  <a:pt x="3366688" y="1151107"/>
                  <a:pt x="3381079" y="1060528"/>
                </a:cubicBezTo>
                <a:cubicBezTo>
                  <a:pt x="3428446" y="762371"/>
                  <a:pt x="3466339" y="518311"/>
                  <a:pt x="3494761" y="328347"/>
                </a:cubicBezTo>
                <a:cubicBezTo>
                  <a:pt x="3523180" y="138384"/>
                  <a:pt x="3538789" y="34596"/>
                  <a:pt x="3541587" y="16984"/>
                </a:cubicBezTo>
                <a:lnTo>
                  <a:pt x="3759239" y="16984"/>
                </a:lnTo>
                <a:cubicBezTo>
                  <a:pt x="3720866" y="258528"/>
                  <a:pt x="3688257" y="458242"/>
                  <a:pt x="3661416" y="616123"/>
                </a:cubicBezTo>
                <a:cubicBezTo>
                  <a:pt x="3634574" y="774008"/>
                  <a:pt x="3611860" y="911450"/>
                  <a:pt x="3593272" y="1028446"/>
                </a:cubicBezTo>
                <a:cubicBezTo>
                  <a:pt x="3570489" y="1171863"/>
                  <a:pt x="3551272" y="1294207"/>
                  <a:pt x="3535623" y="1395481"/>
                </a:cubicBezTo>
                <a:cubicBezTo>
                  <a:pt x="3519973" y="1496752"/>
                  <a:pt x="3506253" y="1584500"/>
                  <a:pt x="3494461" y="1658726"/>
                </a:cubicBezTo>
                <a:cubicBezTo>
                  <a:pt x="3471276" y="1804657"/>
                  <a:pt x="3435670" y="1933293"/>
                  <a:pt x="3387643" y="2044628"/>
                </a:cubicBezTo>
                <a:cubicBezTo>
                  <a:pt x="3339617" y="2155963"/>
                  <a:pt x="3278229" y="2253148"/>
                  <a:pt x="3203480" y="2336179"/>
                </a:cubicBezTo>
                <a:cubicBezTo>
                  <a:pt x="3128731" y="2419210"/>
                  <a:pt x="3042760" y="2484313"/>
                  <a:pt x="2945567" y="2531490"/>
                </a:cubicBezTo>
                <a:cubicBezTo>
                  <a:pt x="2848374" y="2578664"/>
                  <a:pt x="2740857" y="2602254"/>
                  <a:pt x="2623019" y="2602254"/>
                </a:cubicBezTo>
                <a:cubicBezTo>
                  <a:pt x="2505181" y="2602254"/>
                  <a:pt x="2405109" y="2578981"/>
                  <a:pt x="2322806" y="2532432"/>
                </a:cubicBezTo>
                <a:cubicBezTo>
                  <a:pt x="2240501" y="2485885"/>
                  <a:pt x="2174827" y="2420466"/>
                  <a:pt x="2125781" y="2336179"/>
                </a:cubicBezTo>
                <a:cubicBezTo>
                  <a:pt x="2077414" y="2253148"/>
                  <a:pt x="2046905" y="2155963"/>
                  <a:pt x="2034255" y="2044628"/>
                </a:cubicBezTo>
                <a:cubicBezTo>
                  <a:pt x="2021602" y="1933293"/>
                  <a:pt x="2026868" y="1804657"/>
                  <a:pt x="2050053" y="1658726"/>
                </a:cubicBezTo>
                <a:cubicBezTo>
                  <a:pt x="2061845" y="1584500"/>
                  <a:pt x="2076004" y="1496752"/>
                  <a:pt x="2092534" y="1395481"/>
                </a:cubicBezTo>
                <a:cubicBezTo>
                  <a:pt x="2109062" y="1294207"/>
                  <a:pt x="2128718" y="1171863"/>
                  <a:pt x="2151503" y="1028446"/>
                </a:cubicBezTo>
                <a:cubicBezTo>
                  <a:pt x="2170091" y="911450"/>
                  <a:pt x="2191047" y="774008"/>
                  <a:pt x="2214369" y="616123"/>
                </a:cubicBezTo>
                <a:cubicBezTo>
                  <a:pt x="2237693" y="458242"/>
                  <a:pt x="2268543" y="258528"/>
                  <a:pt x="2306917" y="16984"/>
                </a:cubicBezTo>
                <a:close/>
                <a:moveTo>
                  <a:pt x="401425" y="16984"/>
                </a:moveTo>
                <a:lnTo>
                  <a:pt x="619075" y="16984"/>
                </a:lnTo>
                <a:cubicBezTo>
                  <a:pt x="588696" y="208206"/>
                  <a:pt x="557987" y="395967"/>
                  <a:pt x="526950" y="580272"/>
                </a:cubicBezTo>
                <a:cubicBezTo>
                  <a:pt x="495911" y="764574"/>
                  <a:pt x="467200" y="939757"/>
                  <a:pt x="440818" y="1105816"/>
                </a:cubicBezTo>
                <a:cubicBezTo>
                  <a:pt x="451371" y="1105816"/>
                  <a:pt x="508702" y="1106130"/>
                  <a:pt x="612810" y="1106761"/>
                </a:cubicBezTo>
                <a:cubicBezTo>
                  <a:pt x="716919" y="1107388"/>
                  <a:pt x="830531" y="1107702"/>
                  <a:pt x="953647" y="1107702"/>
                </a:cubicBezTo>
                <a:cubicBezTo>
                  <a:pt x="1048620" y="1107702"/>
                  <a:pt x="1162992" y="1107388"/>
                  <a:pt x="1296760" y="1106761"/>
                </a:cubicBezTo>
                <a:cubicBezTo>
                  <a:pt x="1430527" y="1106130"/>
                  <a:pt x="1501810" y="1105816"/>
                  <a:pt x="1510604" y="1105816"/>
                </a:cubicBezTo>
                <a:cubicBezTo>
                  <a:pt x="1536985" y="939757"/>
                  <a:pt x="1563886" y="764888"/>
                  <a:pt x="1591308" y="581213"/>
                </a:cubicBezTo>
                <a:cubicBezTo>
                  <a:pt x="1618729" y="397539"/>
                  <a:pt x="1647728" y="209465"/>
                  <a:pt x="1678308" y="16984"/>
                </a:cubicBezTo>
                <a:lnTo>
                  <a:pt x="1895958" y="16984"/>
                </a:lnTo>
                <a:cubicBezTo>
                  <a:pt x="1864021" y="206948"/>
                  <a:pt x="1827605" y="426477"/>
                  <a:pt x="1786713" y="675568"/>
                </a:cubicBezTo>
                <a:cubicBezTo>
                  <a:pt x="1745822" y="924658"/>
                  <a:pt x="1712885" y="1127831"/>
                  <a:pt x="1687901" y="1285088"/>
                </a:cubicBezTo>
                <a:cubicBezTo>
                  <a:pt x="1629142" y="1654950"/>
                  <a:pt x="1585003" y="1938323"/>
                  <a:pt x="1555482" y="2135207"/>
                </a:cubicBezTo>
                <a:cubicBezTo>
                  <a:pt x="1525964" y="2332090"/>
                  <a:pt x="1505647" y="2468274"/>
                  <a:pt x="1494534" y="2543754"/>
                </a:cubicBezTo>
                <a:lnTo>
                  <a:pt x="1276884" y="2543754"/>
                </a:lnTo>
                <a:cubicBezTo>
                  <a:pt x="1289756" y="2468274"/>
                  <a:pt x="1312989" y="2328945"/>
                  <a:pt x="1346587" y="2125773"/>
                </a:cubicBezTo>
                <a:cubicBezTo>
                  <a:pt x="1380182" y="1922598"/>
                  <a:pt x="1421064" y="1669418"/>
                  <a:pt x="1469231" y="1366230"/>
                </a:cubicBezTo>
                <a:cubicBezTo>
                  <a:pt x="1456041" y="1366230"/>
                  <a:pt x="1377826" y="1365916"/>
                  <a:pt x="1234584" y="1365288"/>
                </a:cubicBezTo>
                <a:cubicBezTo>
                  <a:pt x="1091341" y="1364658"/>
                  <a:pt x="983665" y="1364344"/>
                  <a:pt x="911554" y="1364344"/>
                </a:cubicBezTo>
                <a:cubicBezTo>
                  <a:pt x="824494" y="1364344"/>
                  <a:pt x="720017" y="1364658"/>
                  <a:pt x="598119" y="1365288"/>
                </a:cubicBezTo>
                <a:cubicBezTo>
                  <a:pt x="476224" y="1365916"/>
                  <a:pt x="410000" y="1366230"/>
                  <a:pt x="399447" y="1366230"/>
                </a:cubicBezTo>
                <a:cubicBezTo>
                  <a:pt x="343884" y="1715964"/>
                  <a:pt x="302473" y="1980784"/>
                  <a:pt x="275213" y="2160683"/>
                </a:cubicBezTo>
                <a:cubicBezTo>
                  <a:pt x="247950" y="2340582"/>
                  <a:pt x="228763" y="2468274"/>
                  <a:pt x="217652" y="2543754"/>
                </a:cubicBezTo>
                <a:lnTo>
                  <a:pt x="0" y="2543754"/>
                </a:lnTo>
                <a:cubicBezTo>
                  <a:pt x="12872" y="2468274"/>
                  <a:pt x="35477" y="2334293"/>
                  <a:pt x="67814" y="2141813"/>
                </a:cubicBezTo>
                <a:cubicBezTo>
                  <a:pt x="100153" y="1949332"/>
                  <a:pt x="152695" y="1624130"/>
                  <a:pt x="225446" y="1166202"/>
                </a:cubicBezTo>
                <a:cubicBezTo>
                  <a:pt x="247431" y="1027818"/>
                  <a:pt x="273553" y="859242"/>
                  <a:pt x="303813" y="660469"/>
                </a:cubicBezTo>
                <a:cubicBezTo>
                  <a:pt x="334071" y="461700"/>
                  <a:pt x="366608" y="247205"/>
                  <a:pt x="401425" y="16984"/>
                </a:cubicBezTo>
                <a:close/>
                <a:moveTo>
                  <a:pt x="9349199" y="9437"/>
                </a:moveTo>
                <a:cubicBezTo>
                  <a:pt x="9425705" y="9437"/>
                  <a:pt x="9499016" y="15726"/>
                  <a:pt x="9569128" y="28307"/>
                </a:cubicBezTo>
                <a:cubicBezTo>
                  <a:pt x="9639240" y="40885"/>
                  <a:pt x="9705295" y="67933"/>
                  <a:pt x="9767291" y="109449"/>
                </a:cubicBezTo>
                <a:cubicBezTo>
                  <a:pt x="9845958" y="162288"/>
                  <a:pt x="9902648" y="239971"/>
                  <a:pt x="9937366" y="342501"/>
                </a:cubicBezTo>
                <a:cubicBezTo>
                  <a:pt x="9972081" y="445033"/>
                  <a:pt x="9978447" y="565488"/>
                  <a:pt x="9956462" y="703874"/>
                </a:cubicBezTo>
                <a:cubicBezTo>
                  <a:pt x="9928081" y="882515"/>
                  <a:pt x="9865972" y="1031277"/>
                  <a:pt x="9770139" y="1150162"/>
                </a:cubicBezTo>
                <a:cubicBezTo>
                  <a:pt x="9674306" y="1269048"/>
                  <a:pt x="9587495" y="1357424"/>
                  <a:pt x="9509708" y="1415293"/>
                </a:cubicBezTo>
                <a:lnTo>
                  <a:pt x="9508209" y="1424730"/>
                </a:lnTo>
                <a:cubicBezTo>
                  <a:pt x="9596708" y="1626016"/>
                  <a:pt x="9695859" y="1833591"/>
                  <a:pt x="9805664" y="2047459"/>
                </a:cubicBezTo>
                <a:cubicBezTo>
                  <a:pt x="9915469" y="2261326"/>
                  <a:pt x="9974349" y="2376436"/>
                  <a:pt x="9982302" y="2392790"/>
                </a:cubicBezTo>
                <a:lnTo>
                  <a:pt x="9786538" y="2587156"/>
                </a:lnTo>
                <a:cubicBezTo>
                  <a:pt x="9771789" y="2558222"/>
                  <a:pt x="9720533" y="2449086"/>
                  <a:pt x="9632774" y="2259754"/>
                </a:cubicBezTo>
                <a:cubicBezTo>
                  <a:pt x="9545014" y="2070418"/>
                  <a:pt x="9410337" y="1775094"/>
                  <a:pt x="9228742" y="1373777"/>
                </a:cubicBezTo>
                <a:lnTo>
                  <a:pt x="9232759" y="1356796"/>
                </a:lnTo>
                <a:cubicBezTo>
                  <a:pt x="9268176" y="1344215"/>
                  <a:pt x="9316931" y="1316853"/>
                  <a:pt x="9379028" y="1274710"/>
                </a:cubicBezTo>
                <a:cubicBezTo>
                  <a:pt x="9441127" y="1232563"/>
                  <a:pt x="9494979" y="1186961"/>
                  <a:pt x="9540588" y="1137895"/>
                </a:cubicBezTo>
                <a:cubicBezTo>
                  <a:pt x="9579921" y="1095124"/>
                  <a:pt x="9616675" y="1042286"/>
                  <a:pt x="9650850" y="979383"/>
                </a:cubicBezTo>
                <a:cubicBezTo>
                  <a:pt x="9685028" y="916480"/>
                  <a:pt x="9710512" y="832194"/>
                  <a:pt x="9727300" y="726517"/>
                </a:cubicBezTo>
                <a:cubicBezTo>
                  <a:pt x="9742689" y="629649"/>
                  <a:pt x="9738121" y="546304"/>
                  <a:pt x="9713598" y="476481"/>
                </a:cubicBezTo>
                <a:cubicBezTo>
                  <a:pt x="9689075" y="406662"/>
                  <a:pt x="9648193" y="355396"/>
                  <a:pt x="9590951" y="322686"/>
                </a:cubicBezTo>
                <a:cubicBezTo>
                  <a:pt x="9544345" y="295010"/>
                  <a:pt x="9493349" y="278343"/>
                  <a:pt x="9437968" y="272681"/>
                </a:cubicBezTo>
                <a:cubicBezTo>
                  <a:pt x="9382587" y="267020"/>
                  <a:pt x="9331153" y="264189"/>
                  <a:pt x="9283664" y="264189"/>
                </a:cubicBezTo>
                <a:cubicBezTo>
                  <a:pt x="9252006" y="264189"/>
                  <a:pt x="9227771" y="264503"/>
                  <a:pt x="9210964" y="265131"/>
                </a:cubicBezTo>
                <a:cubicBezTo>
                  <a:pt x="9194156" y="265761"/>
                  <a:pt x="9181794" y="266075"/>
                  <a:pt x="9173879" y="266075"/>
                </a:cubicBezTo>
                <a:cubicBezTo>
                  <a:pt x="9134148" y="505102"/>
                  <a:pt x="9099571" y="715825"/>
                  <a:pt x="9070151" y="898241"/>
                </a:cubicBezTo>
                <a:cubicBezTo>
                  <a:pt x="9040732" y="1080657"/>
                  <a:pt x="9020026" y="1209604"/>
                  <a:pt x="9008034" y="1285088"/>
                </a:cubicBezTo>
                <a:cubicBezTo>
                  <a:pt x="8980653" y="1457439"/>
                  <a:pt x="8944137" y="1691432"/>
                  <a:pt x="8898487" y="1987073"/>
                </a:cubicBezTo>
                <a:cubicBezTo>
                  <a:pt x="8852840" y="2282713"/>
                  <a:pt x="8824459" y="2468274"/>
                  <a:pt x="8813346" y="2543754"/>
                </a:cubicBezTo>
                <a:lnTo>
                  <a:pt x="8595696" y="2543754"/>
                </a:lnTo>
                <a:cubicBezTo>
                  <a:pt x="8608568" y="2468274"/>
                  <a:pt x="8633121" y="2322026"/>
                  <a:pt x="8669357" y="2105014"/>
                </a:cubicBezTo>
                <a:cubicBezTo>
                  <a:pt x="8705592" y="1888002"/>
                  <a:pt x="8749392" y="1617838"/>
                  <a:pt x="8800754" y="1294521"/>
                </a:cubicBezTo>
                <a:cubicBezTo>
                  <a:pt x="8810750" y="1231622"/>
                  <a:pt x="8829235" y="1115253"/>
                  <a:pt x="8856218" y="945418"/>
                </a:cubicBezTo>
                <a:cubicBezTo>
                  <a:pt x="8883198" y="775580"/>
                  <a:pt x="8930167" y="466103"/>
                  <a:pt x="8997121" y="16984"/>
                </a:cubicBezTo>
                <a:cubicBezTo>
                  <a:pt x="9005915" y="16984"/>
                  <a:pt x="9050084" y="15726"/>
                  <a:pt x="9129630" y="13209"/>
                </a:cubicBezTo>
                <a:cubicBezTo>
                  <a:pt x="9209175" y="10692"/>
                  <a:pt x="9282365" y="9437"/>
                  <a:pt x="9349199" y="9437"/>
                </a:cubicBezTo>
                <a:close/>
                <a:moveTo>
                  <a:pt x="4384430" y="0"/>
                </a:moveTo>
                <a:cubicBezTo>
                  <a:pt x="4395662" y="28935"/>
                  <a:pt x="4491556" y="273623"/>
                  <a:pt x="4672111" y="734067"/>
                </a:cubicBezTo>
                <a:cubicBezTo>
                  <a:pt x="4852669" y="1194509"/>
                  <a:pt x="5023690" y="1622241"/>
                  <a:pt x="5185180" y="2017266"/>
                </a:cubicBezTo>
                <a:lnTo>
                  <a:pt x="5188117" y="2015380"/>
                </a:lnTo>
                <a:cubicBezTo>
                  <a:pt x="5218896" y="1821641"/>
                  <a:pt x="5268951" y="1495494"/>
                  <a:pt x="5338284" y="1036938"/>
                </a:cubicBezTo>
                <a:cubicBezTo>
                  <a:pt x="5407616" y="578383"/>
                  <a:pt x="5459871" y="238399"/>
                  <a:pt x="5495046" y="16984"/>
                </a:cubicBezTo>
                <a:lnTo>
                  <a:pt x="5700825" y="16984"/>
                </a:lnTo>
                <a:cubicBezTo>
                  <a:pt x="5667689" y="214495"/>
                  <a:pt x="5630274" y="440313"/>
                  <a:pt x="5588583" y="694438"/>
                </a:cubicBezTo>
                <a:cubicBezTo>
                  <a:pt x="5546891" y="948562"/>
                  <a:pt x="5517151" y="1131606"/>
                  <a:pt x="5499364" y="1243572"/>
                </a:cubicBezTo>
                <a:cubicBezTo>
                  <a:pt x="5442604" y="1600854"/>
                  <a:pt x="5398362" y="1884857"/>
                  <a:pt x="5366646" y="2095580"/>
                </a:cubicBezTo>
                <a:cubicBezTo>
                  <a:pt x="5334926" y="2306300"/>
                  <a:pt x="5317969" y="2418580"/>
                  <a:pt x="5315769" y="2432419"/>
                </a:cubicBezTo>
                <a:lnTo>
                  <a:pt x="5120843" y="2555077"/>
                </a:lnTo>
                <a:cubicBezTo>
                  <a:pt x="4936811" y="2041797"/>
                  <a:pt x="4762200" y="1578525"/>
                  <a:pt x="4597014" y="1165257"/>
                </a:cubicBezTo>
                <a:cubicBezTo>
                  <a:pt x="4431828" y="751993"/>
                  <a:pt x="4336303" y="513280"/>
                  <a:pt x="4310440" y="449119"/>
                </a:cubicBezTo>
                <a:lnTo>
                  <a:pt x="4307503" y="451008"/>
                </a:lnTo>
                <a:cubicBezTo>
                  <a:pt x="4253939" y="788161"/>
                  <a:pt x="4189673" y="1202370"/>
                  <a:pt x="4114704" y="1693635"/>
                </a:cubicBezTo>
                <a:cubicBezTo>
                  <a:pt x="4039736" y="2184901"/>
                  <a:pt x="3996695" y="2468274"/>
                  <a:pt x="3985583" y="2543754"/>
                </a:cubicBezTo>
                <a:lnTo>
                  <a:pt x="3779804" y="2543754"/>
                </a:lnTo>
                <a:cubicBezTo>
                  <a:pt x="3785680" y="2512303"/>
                  <a:pt x="3804786" y="2400337"/>
                  <a:pt x="3837125" y="2207860"/>
                </a:cubicBezTo>
                <a:cubicBezTo>
                  <a:pt x="3869463" y="2015380"/>
                  <a:pt x="3912913" y="1747415"/>
                  <a:pt x="3967476" y="1403970"/>
                </a:cubicBezTo>
                <a:cubicBezTo>
                  <a:pt x="3989262" y="1266845"/>
                  <a:pt x="4017751" y="1084743"/>
                  <a:pt x="4052946" y="857670"/>
                </a:cubicBezTo>
                <a:cubicBezTo>
                  <a:pt x="4088143" y="630594"/>
                  <a:pt x="4124609" y="389991"/>
                  <a:pt x="4162342" y="135867"/>
                </a:cubicBezTo>
                <a:close/>
              </a:path>
            </a:pathLst>
          </a:custGeom>
          <a:solidFill>
            <a:schemeClr val="bg2">
              <a:alpha val="17000"/>
            </a:schemeClr>
          </a:solidFill>
          <a:ln w="0">
            <a:noFill/>
          </a:ln>
          <a:effectLst>
            <a:outerShdw blurRad="50800" dist="50800" dir="5400000" algn="ctr" rotWithShape="0">
              <a:schemeClr val="bg2"/>
            </a:outerShdw>
            <a:reflection blurRad="6350" stA="53000" endA="300" endPos="35500" dir="5400000" sy="-90000" algn="bl" rotWithShape="0"/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  <a:scene3d>
              <a:camera prst="orthographicFront"/>
              <a:lightRig rig="threePt" dir="t"/>
            </a:scene3d>
            <a:sp3d contourW="50800"/>
          </a:bodyPr>
          <a:lstStyle/>
          <a:p>
            <a:pPr algn="ctr"/>
            <a:endParaRPr lang="zh-CN" altLang="en-US" sz="9600" b="1" i="1" cap="none" spc="0" dirty="0">
              <a:ln w="0"/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20000"/>
                      <a:lumOff val="80000"/>
                    </a:schemeClr>
                  </a:gs>
                  <a:gs pos="85000">
                    <a:schemeClr val="tx2">
                      <a:lumMod val="20000"/>
                      <a:lumOff val="80000"/>
                    </a:schemeClr>
                  </a:gs>
                </a:gsLst>
                <a:lin ang="5400000" scaled="0"/>
              </a:gradFill>
              <a:effectLst>
                <a:outerShdw blurRad="50800" dist="50800" dir="5400000" algn="ctr" rotWithShape="0">
                  <a:schemeClr val="bg2"/>
                </a:outerShdw>
                <a:reflection blurRad="6350" stA="53000" endA="300" endPos="35500" dir="5400000" sy="-90000" algn="bl" rotWithShape="0"/>
              </a:effectLst>
              <a:latin typeface="Skia" charset="0"/>
              <a:ea typeface="Skia" charset="0"/>
              <a:cs typeface="Skia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6343650"/>
            <a:ext cx="12192000" cy="5143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0">
                <a:srgbClr val="78B19F"/>
              </a:gs>
              <a:gs pos="100000">
                <a:srgbClr val="78B19F">
                  <a:alpha val="18000"/>
                </a:srgbClr>
              </a:gs>
              <a:gs pos="0">
                <a:srgbClr val="78B19F"/>
              </a:gs>
            </a:gsLst>
            <a:lin ang="0" scaled="1"/>
            <a:tileRect/>
          </a:gra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2000" dirty="0" smtClean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  <a:reflection blurRad="6350" stA="50000" endA="300" endPos="50000" dist="60007" dir="5400000" sy="-100000" algn="bl" rotWithShape="0"/>
                </a:effectLst>
                <a:latin typeface="Lucida Handwriting" charset="0"/>
                <a:ea typeface="Lucida Handwriting" charset="0"/>
                <a:cs typeface="Lucida Handwriting" charset="0"/>
              </a:rPr>
              <a:t>                                                                                                           </a:t>
            </a:r>
            <a:r>
              <a:rPr kumimoji="1" lang="en-US" altLang="zh-CN" sz="1600" dirty="0" smtClean="0">
                <a:solidFill>
                  <a:schemeClr val="bg1"/>
                </a:solidFill>
                <a:effectLst>
                  <a:outerShdw blurRad="25400" dist="50800" dir="16200000" rotWithShape="0">
                    <a:prstClr val="black">
                      <a:alpha val="85000"/>
                    </a:prstClr>
                  </a:outerShdw>
                  <a:reflection stA="32000" endPos="75000" dist="12700" dir="5400000" sy="-100000" algn="bl" rotWithShape="0"/>
                </a:effectLst>
                <a:latin typeface="Skia" charset="0"/>
                <a:ea typeface="Skia" charset="0"/>
                <a:cs typeface="Skia" charset="0"/>
              </a:rPr>
              <a:t>HUNTER</a:t>
            </a:r>
            <a:r>
              <a:rPr kumimoji="1" lang="mr-IN" altLang="zh-CN" sz="1600" dirty="0" smtClean="0">
                <a:solidFill>
                  <a:schemeClr val="bg1"/>
                </a:solidFill>
                <a:effectLst>
                  <a:outerShdw blurRad="25400" dist="50800" dir="16200000" rotWithShape="0">
                    <a:prstClr val="black">
                      <a:alpha val="85000"/>
                    </a:prstClr>
                  </a:outerShdw>
                  <a:reflection stA="32000" endPos="75000" dist="12700" dir="5400000" sy="-100000" algn="bl" rotWithShape="0"/>
                </a:effectLst>
                <a:latin typeface="Skia" charset="0"/>
                <a:ea typeface="Skia" charset="0"/>
                <a:cs typeface="Skia" charset="0"/>
              </a:rPr>
              <a:t>–</a:t>
            </a:r>
            <a:r>
              <a:rPr kumimoji="1" lang="en-US" altLang="zh-CN" sz="1600" dirty="0" err="1" smtClean="0">
                <a:solidFill>
                  <a:schemeClr val="bg1"/>
                </a:solidFill>
                <a:effectLst>
                  <a:outerShdw blurRad="25400" dist="50800" dir="16200000" rotWithShape="0">
                    <a:prstClr val="black">
                      <a:alpha val="85000"/>
                    </a:prstClr>
                  </a:outerShdw>
                  <a:reflection stA="32000" endPos="75000" dist="12700" dir="5400000" sy="-100000" algn="bl" rotWithShape="0"/>
                </a:effectLst>
                <a:latin typeface="Skia" charset="0"/>
                <a:ea typeface="Skia" charset="0"/>
                <a:cs typeface="Skia" charset="0"/>
              </a:rPr>
              <a:t>ht@email.com</a:t>
            </a:r>
            <a:r>
              <a:rPr kumimoji="1" lang="en-US" altLang="zh-CN" sz="1600" dirty="0" smtClean="0">
                <a:solidFill>
                  <a:schemeClr val="bg1"/>
                </a:solidFill>
                <a:effectLst>
                  <a:outerShdw blurRad="25400" dist="50800" dir="16200000" rotWithShape="0">
                    <a:prstClr val="black">
                      <a:alpha val="85000"/>
                    </a:prstClr>
                  </a:outerShdw>
                  <a:reflection stA="32000" endPos="75000" dist="12700" dir="5400000" sy="-100000" algn="bl" rotWithShape="0"/>
                </a:effectLst>
                <a:latin typeface="Skia" charset="0"/>
                <a:ea typeface="Skia" charset="0"/>
                <a:cs typeface="Skia" charset="0"/>
              </a:rPr>
              <a:t> </a:t>
            </a:r>
            <a:endParaRPr kumimoji="1" lang="zh-CN" altLang="en-US" sz="1600" dirty="0">
              <a:solidFill>
                <a:schemeClr val="bg1"/>
              </a:solidFill>
              <a:effectLst>
                <a:outerShdw blurRad="25400" dist="50800" dir="16200000" rotWithShape="0">
                  <a:prstClr val="black">
                    <a:alpha val="85000"/>
                  </a:prstClr>
                </a:outerShdw>
                <a:reflection stA="32000" endPos="75000" dist="12700" dir="5400000" sy="-100000" algn="bl" rotWithShape="0"/>
              </a:effectLst>
              <a:latin typeface="Skia" charset="0"/>
              <a:ea typeface="Skia" charset="0"/>
              <a:cs typeface="Sk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38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Macintosh PowerPoint</Application>
  <PresentationFormat>宽屏</PresentationFormat>
  <Paragraphs>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DengXian</vt:lpstr>
      <vt:lpstr>DengXian Light</vt:lpstr>
      <vt:lpstr>Lucida Handwriting</vt:lpstr>
      <vt:lpstr>Skia</vt:lpstr>
      <vt:lpstr>Arial</vt:lpstr>
      <vt:lpstr>Office 主题</vt:lpstr>
      <vt:lpstr>报告题目标题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报告题目标题</dc:title>
  <dc:creator>liu yingying</dc:creator>
  <cp:lastModifiedBy>liu yingying</cp:lastModifiedBy>
  <cp:revision>1</cp:revision>
  <dcterms:created xsi:type="dcterms:W3CDTF">2019-11-26T00:27:16Z</dcterms:created>
  <dcterms:modified xsi:type="dcterms:W3CDTF">2019-11-26T00:28:16Z</dcterms:modified>
</cp:coreProperties>
</file>